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9" r:id="rId2"/>
    <p:sldId id="267" r:id="rId3"/>
    <p:sldId id="264" r:id="rId4"/>
    <p:sldId id="266" r:id="rId5"/>
    <p:sldId id="265" r:id="rId6"/>
    <p:sldId id="257" r:id="rId7"/>
    <p:sldId id="260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sektion" id="{021A76EF-36B9-4447-A2F5-236DB7D31D98}">
          <p14:sldIdLst>
            <p14:sldId id="259"/>
            <p14:sldId id="267"/>
            <p14:sldId id="264"/>
            <p14:sldId id="266"/>
            <p14:sldId id="265"/>
          </p14:sldIdLst>
        </p14:section>
        <p14:section name="Ikke-navngivet sektion" id="{728FEE79-7AF0-41FB-9726-E9949D54B0F5}">
          <p14:sldIdLst>
            <p14:sldId id="257"/>
            <p14:sldId id="260"/>
            <p14:sldId id="261"/>
            <p14:sldId id="262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1EFD76-3663-4135-A7AD-76DCCFB4EC1B}" v="5" dt="2026-08-19T08:14:57.7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5A5C22-4A0E-4868-993D-3D11FA2EEBB1}" type="datetimeFigureOut">
              <a:rPr lang="da-DK" smtClean="0"/>
              <a:t>19-08-2026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149A0-ECB3-457B-8942-B2FEB0017A1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89589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8149A0-ECB3-457B-8942-B2FEB0017A1F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4675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08DFE0-E9EA-2F19-E896-3425896A81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A3077CE-9A12-3538-72BA-D430526979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AA27B15-EB2D-822E-5EA3-BCCDFD05E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DA5C-6FCC-4542-B7D2-CD26EB83842E}" type="datetimeFigureOut">
              <a:rPr lang="da-DK" smtClean="0"/>
              <a:t>19-08-2026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7EB40F3-9912-E88A-1E1E-C35421866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E82AE35-4665-D570-F0F2-11F34B7C9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B201B-3D0D-4F99-89C5-95BA34BB8B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3023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0CA7DE-2E90-BD9F-C332-72B1740AE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C7664C8-A481-D986-DE29-5864725197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6D592ED-A7CC-1F5D-D226-BB9F68963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DA5C-6FCC-4542-B7D2-CD26EB83842E}" type="datetimeFigureOut">
              <a:rPr lang="da-DK" smtClean="0"/>
              <a:t>19-08-2026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0AD825D-9AE9-0DDA-FA6A-FBD53D1BE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FC6B7E9-0378-168E-D6B8-6D4F64E5F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B201B-3D0D-4F99-89C5-95BA34BB8B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41630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FE415F-3000-FBC1-C231-07C0D98AA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8D4CA44-DB6A-C4B1-71A9-9C77937A27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29720BF-8007-C371-2D8F-4ECDB2535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DA5C-6FCC-4542-B7D2-CD26EB83842E}" type="datetimeFigureOut">
              <a:rPr lang="da-DK" smtClean="0"/>
              <a:t>19-08-2026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0582BC2-E34D-2A33-41FE-33AF54034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2EAF3E2-970A-D570-AC3A-D1303CA57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B201B-3D0D-4F99-89C5-95BA34BB8B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12885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C7D7EE-44B3-CDFF-DC0B-1A239C15A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AE6589F-2810-8438-6C63-3467954B1C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982939B-A04A-9552-CB69-16E29E4044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3834E97-7A48-A360-00F8-A791FA5A4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DA5C-6FCC-4542-B7D2-CD26EB83842E}" type="datetimeFigureOut">
              <a:rPr lang="da-DK" smtClean="0"/>
              <a:t>19-08-2026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527F5A7-E95D-70B7-C860-53165A79F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88A5E0E-9F0D-9774-9B98-D40BFA6DD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B201B-3D0D-4F99-89C5-95BA34BB8B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5941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FD1A70-14DC-024C-C3B5-2B669161C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7DAC4D6-09CB-AA00-4BE6-22874FE98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67F81BA-2BFF-3266-F762-4EBCDF4C5D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DE140CC3-5322-3168-6FB1-0EA2284BE4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CC4AED3E-098A-F5A1-E67B-30F70EECA0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C175DBD-6D08-32FF-6FD7-EC4ED18F5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DA5C-6FCC-4542-B7D2-CD26EB83842E}" type="datetimeFigureOut">
              <a:rPr lang="da-DK" smtClean="0"/>
              <a:t>19-08-2026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DCFD6C6-9D57-F628-8932-9F66BCDD5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58460A3C-EC46-DC5B-5C4B-6235B0A50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B201B-3D0D-4F99-89C5-95BA34BB8B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0065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D26D47-8803-F809-3233-618737506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8822AAC-FBEE-055E-BB02-F98685A72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DA5C-6FCC-4542-B7D2-CD26EB83842E}" type="datetimeFigureOut">
              <a:rPr lang="da-DK" smtClean="0"/>
              <a:t>19-08-2026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C609F4C-63B3-5248-D760-EA296CD45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8AB7144-ADE0-78DE-15CD-B3E9EB236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B201B-3D0D-4F99-89C5-95BA34BB8B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6501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8EE5644-3085-19A0-F090-3228CED60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DA5C-6FCC-4542-B7D2-CD26EB83842E}" type="datetimeFigureOut">
              <a:rPr lang="da-DK" smtClean="0"/>
              <a:t>19-08-2026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7954B494-D352-B0CB-C4E4-87449F610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9EEF7BD-423A-F492-3383-0A9A7A585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B201B-3D0D-4F99-89C5-95BA34BB8B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89276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4C326B-E000-437D-F5E5-2C299F824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7AFD602-A2F2-1157-A806-FCA80D1E8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56B81F1-FE3A-49C8-DF9E-8354CBCFFE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3A09E8C-D452-035F-5EEC-F53B84EB1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DA5C-6FCC-4542-B7D2-CD26EB83842E}" type="datetimeFigureOut">
              <a:rPr lang="da-DK" smtClean="0"/>
              <a:t>19-08-2026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1318A80-57DB-109D-8A99-AA296C474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EA70F26-54A8-E078-EE4F-0C0747308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B201B-3D0D-4F99-89C5-95BA34BB8B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2378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DA31B2-BE54-9C25-E258-5884F956D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2C80F5A-A1EC-D862-B207-CC565E7633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6B51472-44ED-0293-5F96-FBDA0B5863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9D209E8-6A68-6CEB-35AE-317078D90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DA5C-6FCC-4542-B7D2-CD26EB83842E}" type="datetimeFigureOut">
              <a:rPr lang="da-DK" smtClean="0"/>
              <a:t>19-08-2026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3B220D2-FD27-18D6-6B94-EC28D08F8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BDBCE6D-DE6C-5010-100F-D2678C999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B201B-3D0D-4F99-89C5-95BA34BB8B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7647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8630C3-7EE8-FC98-EAF3-6D38AC5E1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33DC98B-14E2-9E41-825F-43E8AE147C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8547067-30F8-1768-6F9C-3C5C6E549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DA5C-6FCC-4542-B7D2-CD26EB83842E}" type="datetimeFigureOut">
              <a:rPr lang="da-DK" smtClean="0"/>
              <a:t>19-08-2026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60405E3-8739-13D8-F08A-7BAAF3825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4346550-1EBC-4263-01C2-B62EEA31A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B201B-3D0D-4F99-89C5-95BA34BB8B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78723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C80F4424-C2F5-0B43-7643-978D356588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8151B20-684A-29C8-8FFA-5A1A10FF49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4F16B6E-09CD-CBEC-BFE1-B0FCE1C1A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8DA5C-6FCC-4542-B7D2-CD26EB83842E}" type="datetimeFigureOut">
              <a:rPr lang="da-DK" smtClean="0"/>
              <a:t>19-08-2026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9F170E6-A718-3D8A-87E8-1A56A4993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D395909-674E-91ED-8B76-BD39F331A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B201B-3D0D-4F99-89C5-95BA34BB8B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2167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C09D884A-D493-A63E-3E43-A69EE2BEC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571E5CC-67D3-CFEA-F685-194375ED9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F414A02-D163-75E3-2AD0-B2155837E9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A8DA5C-6FCC-4542-B7D2-CD26EB83842E}" type="datetimeFigureOut">
              <a:rPr lang="da-DK" smtClean="0"/>
              <a:t>19-08-2026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817CD51-1515-D7DD-25DA-14FDD3B4C7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4F23E04-94DF-E51D-57C5-A7042378FA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EB201B-3D0D-4F99-89C5-95BA34BB8B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162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eur02.safelinks.protection.outlook.com/?url=https%3A%2F%2Fkobenhavntaler.kk.dk%2Fda-DK%2Fprojects%2Fbronshoj-husum-bydelsplan&amp;data=05%7C02%7CEA4V%40kk.dk%7C4c13874c71204048108708def9212eb0%7C769058ab4487418f8b6cf4b48243edd7%7C0%7C0%7C639222118064009482%7CUnknown%7CTWFpbGZsb3d8eyJFbXB0eU1hcGkiOnRydWUsIlYiOiIwLjAuMDAwMCIsIlAiOiJXaW4zMiIsIkFOIjoiTWFpbCIsIldUIjoyfQ%3D%3D%7C0%7C%7C%7C&amp;sdata=g67%2BhZLkTmzQVHx5vEB7zyZw6GpMlSPmuSAlitpgonM%3D&amp;reserved=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eur02.safelinks.protection.outlook.com/?url=https%3A%2F%2Fkobenhavntaler.kk.dk%2Fda-DK%2Fprojects%2Fbronshoj-husum-bydelsplan&amp;data=05%7C02%7CEA4V%40kk.dk%7C4c13874c71204048108708def9212eb0%7C769058ab4487418f8b6cf4b48243edd7%7C0%7C0%7C639222118064009482%7CUnknown%7CTWFpbGZsb3d8eyJFbXB0eU1hcGkiOnRydWUsIlYiOiIwLjAuMDAwMCIsIlAiOiJXaW4zMiIsIkFOIjoiTWFpbCIsIldUIjoyfQ%3D%3D%7C0%7C%7C%7C&amp;sdata=g67%2BhZLkTmzQVHx5vEB7zyZw6GpMlSPmuSAlitpgonM%3D&amp;reserved=0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2F0A22-EB3C-CC20-695A-2D671A626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7028"/>
          </a:xfrm>
        </p:spPr>
        <p:txBody>
          <a:bodyPr/>
          <a:lstStyle/>
          <a:p>
            <a:r>
              <a:rPr lang="da-DK" dirty="0"/>
              <a:t>Guide til 2700 taler		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D5CE9CC-2F8E-D268-183B-3F0935D216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7460"/>
            <a:ext cx="10515600" cy="4819503"/>
          </a:xfrm>
        </p:spPr>
        <p:txBody>
          <a:bodyPr/>
          <a:lstStyle/>
          <a:p>
            <a:r>
              <a:rPr lang="da-DK" sz="2000" dirty="0"/>
              <a:t>Log gå ind på siden: </a:t>
            </a:r>
            <a:r>
              <a:rPr lang="da-DK" sz="2000" u="sng" dirty="0">
                <a:hlinkClick r:id="rId2"/>
              </a:rPr>
              <a:t>Projekt: Brønshøj-Husum Bydelsplan | Københavns Kommune</a:t>
            </a:r>
            <a:endParaRPr lang="da-DK" sz="2000" u="sng" dirty="0"/>
          </a:p>
          <a:p>
            <a:r>
              <a:rPr lang="da-DK" sz="2000" dirty="0"/>
              <a:t>Log ind eller opret en bruger. Du kan se siden uden at være oprettet, men skal oprettes for at kommentere/skrive idéer.</a:t>
            </a:r>
          </a:p>
          <a:p>
            <a:r>
              <a:rPr lang="da-DK" sz="2000" dirty="0"/>
              <a:t>Du vælger selv om du foretrække at lave en bruger at logge ind med, eller om du foretrækker at logge ind med </a:t>
            </a:r>
            <a:r>
              <a:rPr lang="da-DK" sz="2000" dirty="0" err="1"/>
              <a:t>MitID</a:t>
            </a:r>
            <a:endParaRPr lang="da-DK" sz="2000" dirty="0"/>
          </a:p>
          <a:p>
            <a:pPr marL="0" indent="0">
              <a:buNone/>
            </a:pPr>
            <a:endParaRPr lang="da-DK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2FD41D81-0954-0EEF-3DDF-2640A826B1D1}"/>
              </a:ext>
            </a:extLst>
          </p:cNvPr>
          <p:cNvSpPr/>
          <p:nvPr/>
        </p:nvSpPr>
        <p:spPr>
          <a:xfrm>
            <a:off x="7533783" y="3740096"/>
            <a:ext cx="742950" cy="3619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6502BE7A-EC45-7888-6AA4-A21322C4B934}"/>
              </a:ext>
            </a:extLst>
          </p:cNvPr>
          <p:cNvGrpSpPr/>
          <p:nvPr/>
        </p:nvGrpSpPr>
        <p:grpSpPr>
          <a:xfrm>
            <a:off x="336492" y="3179528"/>
            <a:ext cx="8068801" cy="3162741"/>
            <a:chOff x="364774" y="3632527"/>
            <a:chExt cx="8068801" cy="3162741"/>
          </a:xfrm>
        </p:grpSpPr>
        <p:pic>
          <p:nvPicPr>
            <p:cNvPr id="16" name="Billede 15">
              <a:extLst>
                <a:ext uri="{FF2B5EF4-FFF2-40B4-BE49-F238E27FC236}">
                  <a16:creationId xmlns:a16="http://schemas.microsoft.com/office/drawing/2014/main" id="{059C1003-91D7-90D0-4E5C-11ECCCEF6E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4774" y="3632527"/>
              <a:ext cx="8068801" cy="316274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572A1B33-5954-D740-9140-0C1F531AF718}"/>
                </a:ext>
              </a:extLst>
            </p:cNvPr>
            <p:cNvSpPr/>
            <p:nvPr/>
          </p:nvSpPr>
          <p:spPr>
            <a:xfrm>
              <a:off x="7533783" y="3724929"/>
              <a:ext cx="742950" cy="36195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/>
            </a:p>
          </p:txBody>
        </p:sp>
      </p:grpSp>
      <p:pic>
        <p:nvPicPr>
          <p:cNvPr id="15" name="Billede 14">
            <a:extLst>
              <a:ext uri="{FF2B5EF4-FFF2-40B4-BE49-F238E27FC236}">
                <a16:creationId xmlns:a16="http://schemas.microsoft.com/office/drawing/2014/main" id="{5CE44E9B-F341-2513-ED99-61334DBB3B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1258" y="3921071"/>
            <a:ext cx="3776359" cy="272355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9" name="Pil: bøjet 18">
            <a:extLst>
              <a:ext uri="{FF2B5EF4-FFF2-40B4-BE49-F238E27FC236}">
                <a16:creationId xmlns:a16="http://schemas.microsoft.com/office/drawing/2014/main" id="{83B0CBFB-858F-20FB-68E2-C74CBF44F59B}"/>
              </a:ext>
            </a:extLst>
          </p:cNvPr>
          <p:cNvSpPr/>
          <p:nvPr/>
        </p:nvSpPr>
        <p:spPr>
          <a:xfrm rot="5400000">
            <a:off x="8717288" y="3108594"/>
            <a:ext cx="379421" cy="640811"/>
          </a:xfrm>
          <a:prstGeom prst="ben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675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lede 11">
            <a:extLst>
              <a:ext uri="{FF2B5EF4-FFF2-40B4-BE49-F238E27FC236}">
                <a16:creationId xmlns:a16="http://schemas.microsoft.com/office/drawing/2014/main" id="{DB6F9ADB-C805-DF9B-DF28-B31B1586C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503" y="901422"/>
            <a:ext cx="7759168" cy="22609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23C79316-E30D-4AC7-E622-0BEA8B1F9118}"/>
              </a:ext>
            </a:extLst>
          </p:cNvPr>
          <p:cNvSpPr/>
          <p:nvPr/>
        </p:nvSpPr>
        <p:spPr>
          <a:xfrm>
            <a:off x="71628" y="846558"/>
            <a:ext cx="742950" cy="3619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3CA84339-191A-6C32-F2C9-20D1303B56DF}"/>
              </a:ext>
            </a:extLst>
          </p:cNvPr>
          <p:cNvSpPr txBox="1"/>
          <p:nvPr/>
        </p:nvSpPr>
        <p:spPr>
          <a:xfrm>
            <a:off x="214503" y="326803"/>
            <a:ext cx="93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Hvis du foretrækker at oprette en bruger, skal du gå til forsiden på portalen ”København taler”:</a:t>
            </a:r>
          </a:p>
        </p:txBody>
      </p:sp>
      <p:pic>
        <p:nvPicPr>
          <p:cNvPr id="15" name="Billede 14">
            <a:extLst>
              <a:ext uri="{FF2B5EF4-FFF2-40B4-BE49-F238E27FC236}">
                <a16:creationId xmlns:a16="http://schemas.microsoft.com/office/drawing/2014/main" id="{D4B96C9A-AFF2-5C00-8D0A-5DE22AA4F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305" y="4792642"/>
            <a:ext cx="5258534" cy="173855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8342ADE1-F050-D1E4-DED6-ED04591C92E2}"/>
              </a:ext>
            </a:extLst>
          </p:cNvPr>
          <p:cNvSpPr/>
          <p:nvPr/>
        </p:nvSpPr>
        <p:spPr>
          <a:xfrm>
            <a:off x="7158097" y="6037302"/>
            <a:ext cx="742950" cy="3619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8" name="Tekstfelt 17">
            <a:extLst>
              <a:ext uri="{FF2B5EF4-FFF2-40B4-BE49-F238E27FC236}">
                <a16:creationId xmlns:a16="http://schemas.microsoft.com/office/drawing/2014/main" id="{0AF053C3-571E-9674-C813-A9711541F28C}"/>
              </a:ext>
            </a:extLst>
          </p:cNvPr>
          <p:cNvSpPr txBox="1"/>
          <p:nvPr/>
        </p:nvSpPr>
        <p:spPr>
          <a:xfrm>
            <a:off x="530352" y="4050792"/>
            <a:ext cx="10049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Vælg ”registrer dig”, opret </a:t>
            </a:r>
            <a:r>
              <a:rPr lang="da-DK"/>
              <a:t>en profil, </a:t>
            </a:r>
            <a:r>
              <a:rPr lang="da-DK" dirty="0"/>
              <a:t>– og gå tilbage til </a:t>
            </a:r>
            <a:r>
              <a:rPr lang="da-DK" u="sng" dirty="0">
                <a:hlinkClick r:id="rId4"/>
              </a:rPr>
              <a:t>Projekt: Brønshøj-Husum Bydelsplan | Københavns Kommune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14538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B848C749-6943-AD30-740A-EB437F80F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7979" y="0"/>
            <a:ext cx="9570105" cy="6858000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5D2A456B-F8C7-537C-DD29-940E469FF44A}"/>
              </a:ext>
            </a:extLst>
          </p:cNvPr>
          <p:cNvSpPr txBox="1"/>
          <p:nvPr/>
        </p:nvSpPr>
        <p:spPr>
          <a:xfrm>
            <a:off x="228600" y="923925"/>
            <a:ext cx="450501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b="1" dirty="0"/>
              <a:t>Kommenter på en </a:t>
            </a:r>
            <a:r>
              <a:rPr lang="da-DK" b="1" dirty="0" err="1"/>
              <a:t>eksistrende</a:t>
            </a:r>
            <a:r>
              <a:rPr lang="da-DK" b="1" dirty="0"/>
              <a:t> idé</a:t>
            </a:r>
          </a:p>
          <a:p>
            <a:endParaRPr lang="da-DK" dirty="0"/>
          </a:p>
          <a:p>
            <a:r>
              <a:rPr lang="da-DK" dirty="0"/>
              <a:t>For at kommentere på en eksisterende ide, </a:t>
            </a:r>
          </a:p>
          <a:p>
            <a:r>
              <a:rPr lang="da-DK" dirty="0"/>
              <a:t>scroller du ned på siden, og vælger den ide, </a:t>
            </a:r>
          </a:p>
          <a:p>
            <a:r>
              <a:rPr lang="da-DK" dirty="0"/>
              <a:t>som du vil kommentere: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1E8332A-E302-EA12-EA7D-99D2856B3DA4}"/>
              </a:ext>
            </a:extLst>
          </p:cNvPr>
          <p:cNvSpPr/>
          <p:nvPr/>
        </p:nvSpPr>
        <p:spPr>
          <a:xfrm>
            <a:off x="4798314" y="2401253"/>
            <a:ext cx="7165086" cy="178041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11458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6B5DE-2E41-7566-7E95-9FB9555EE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8D0F245A-E505-0652-4832-3D8E610DA0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6639" y="66675"/>
            <a:ext cx="4865361" cy="6858000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E688DA90-101F-C934-F884-BFA4FD5DCAD7}"/>
              </a:ext>
            </a:extLst>
          </p:cNvPr>
          <p:cNvSpPr txBox="1"/>
          <p:nvPr/>
        </p:nvSpPr>
        <p:spPr>
          <a:xfrm>
            <a:off x="495301" y="923925"/>
            <a:ext cx="58959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Idéer fra jeres temagruppemøder er oprettet på siden. Du kan kommentere og diskutere de enkelte idéer, samt oprette dine egne.</a:t>
            </a:r>
          </a:p>
          <a:p>
            <a:endParaRPr lang="da-DK" dirty="0"/>
          </a:p>
          <a:p>
            <a:r>
              <a:rPr lang="da-DK" dirty="0"/>
              <a:t>Vælg en eksisterende idé for at kommentere på den. Du finder alle ved at scrolle ned på forsiden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745934BB-D435-BD5A-4B42-21C97B4697A5}"/>
              </a:ext>
            </a:extLst>
          </p:cNvPr>
          <p:cNvSpPr/>
          <p:nvPr/>
        </p:nvSpPr>
        <p:spPr>
          <a:xfrm>
            <a:off x="7326639" y="4972050"/>
            <a:ext cx="3265161" cy="18859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Pil: nedad 6">
            <a:extLst>
              <a:ext uri="{FF2B5EF4-FFF2-40B4-BE49-F238E27FC236}">
                <a16:creationId xmlns:a16="http://schemas.microsoft.com/office/drawing/2014/main" id="{74409182-99B4-44EC-B007-3FAA47CD6F09}"/>
              </a:ext>
            </a:extLst>
          </p:cNvPr>
          <p:cNvSpPr/>
          <p:nvPr/>
        </p:nvSpPr>
        <p:spPr>
          <a:xfrm>
            <a:off x="8686800" y="5760720"/>
            <a:ext cx="429768" cy="1163955"/>
          </a:xfrm>
          <a:prstGeom prst="downArrow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9622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C9A25A01-0FDA-980E-04D5-757E70726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9423" y="-79629"/>
            <a:ext cx="5972577" cy="6858000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9F9AF385-BA80-1A81-2F30-BA4AF6517DEE}"/>
              </a:ext>
            </a:extLst>
          </p:cNvPr>
          <p:cNvSpPr txBox="1"/>
          <p:nvPr/>
        </p:nvSpPr>
        <p:spPr>
          <a:xfrm>
            <a:off x="740664" y="1316736"/>
            <a:ext cx="51217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Skriv din kommentar og indsend. Nu kan resten af </a:t>
            </a:r>
          </a:p>
          <a:p>
            <a:r>
              <a:rPr lang="da-DK" dirty="0"/>
              <a:t>Lokaludvalget se og kommentere på den.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CD9CA6B2-F3D4-7737-1A4D-6F295F0CE0FE}"/>
              </a:ext>
            </a:extLst>
          </p:cNvPr>
          <p:cNvSpPr/>
          <p:nvPr/>
        </p:nvSpPr>
        <p:spPr>
          <a:xfrm>
            <a:off x="6492240" y="5943600"/>
            <a:ext cx="3273552" cy="3474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D6C6D805-4EA6-635D-2672-4A08F79DD369}"/>
              </a:ext>
            </a:extLst>
          </p:cNvPr>
          <p:cNvSpPr/>
          <p:nvPr/>
        </p:nvSpPr>
        <p:spPr>
          <a:xfrm>
            <a:off x="8394192" y="6455664"/>
            <a:ext cx="1463040" cy="32270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01108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4D8B3-BA49-77EC-4EB7-F55DE62F6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B5D8F2-AB9A-993A-12A1-96ED9FFC1C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5F6EC3F-3B77-F1B5-F074-2FEA1CFE79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4E28803-7514-515D-756F-3E2928761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426" y="939429"/>
            <a:ext cx="11336332" cy="5325218"/>
          </a:xfrm>
          <a:prstGeom prst="rect">
            <a:avLst/>
          </a:prstGeom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9A219793-C6EA-F2AA-E642-EF8703159868}"/>
              </a:ext>
            </a:extLst>
          </p:cNvPr>
          <p:cNvSpPr/>
          <p:nvPr/>
        </p:nvSpPr>
        <p:spPr>
          <a:xfrm>
            <a:off x="7845376" y="4802137"/>
            <a:ext cx="4019198" cy="54773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E75A5FE4-2818-60EE-5679-FDC079560A9D}"/>
              </a:ext>
            </a:extLst>
          </p:cNvPr>
          <p:cNvSpPr txBox="1"/>
          <p:nvPr/>
        </p:nvSpPr>
        <p:spPr>
          <a:xfrm>
            <a:off x="327426" y="339394"/>
            <a:ext cx="5657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Hvis din idé ikke allerede er oprettet, så kan du lave en ny. Vælg ”Beskriv din idé”:</a:t>
            </a:r>
          </a:p>
        </p:txBody>
      </p:sp>
    </p:spTree>
    <p:extLst>
      <p:ext uri="{BB962C8B-B14F-4D97-AF65-F5344CB8AC3E}">
        <p14:creationId xmlns:p14="http://schemas.microsoft.com/office/powerpoint/2010/main" val="4238209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lede 16">
            <a:extLst>
              <a:ext uri="{FF2B5EF4-FFF2-40B4-BE49-F238E27FC236}">
                <a16:creationId xmlns:a16="http://schemas.microsoft.com/office/drawing/2014/main" id="{BD91A932-F781-82D3-027F-61E8EEF1A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7119" y="2490543"/>
            <a:ext cx="6535062" cy="3496163"/>
          </a:xfrm>
          <a:prstGeom prst="rect">
            <a:avLst/>
          </a:prstGeom>
        </p:spPr>
      </p:pic>
      <p:sp>
        <p:nvSpPr>
          <p:cNvPr id="20" name="Tekstfelt 19">
            <a:extLst>
              <a:ext uri="{FF2B5EF4-FFF2-40B4-BE49-F238E27FC236}">
                <a16:creationId xmlns:a16="http://schemas.microsoft.com/office/drawing/2014/main" id="{4F6BDA14-A033-6839-3700-9F9AFBE5380E}"/>
              </a:ext>
            </a:extLst>
          </p:cNvPr>
          <p:cNvSpPr txBox="1"/>
          <p:nvPr/>
        </p:nvSpPr>
        <p:spPr>
          <a:xfrm>
            <a:off x="996696" y="1124712"/>
            <a:ext cx="221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Navngiv din ide og tryk ”næste”</a:t>
            </a:r>
          </a:p>
        </p:txBody>
      </p:sp>
    </p:spTree>
    <p:extLst>
      <p:ext uri="{BB962C8B-B14F-4D97-AF65-F5344CB8AC3E}">
        <p14:creationId xmlns:p14="http://schemas.microsoft.com/office/powerpoint/2010/main" val="305142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117D06CF-6287-DDB9-52DF-9D40DA69C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569" y="0"/>
            <a:ext cx="5701229" cy="6858000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570228C4-640A-F076-0F5F-198BB981C404}"/>
              </a:ext>
            </a:extLst>
          </p:cNvPr>
          <p:cNvSpPr txBox="1"/>
          <p:nvPr/>
        </p:nvSpPr>
        <p:spPr>
          <a:xfrm>
            <a:off x="7077456" y="1645920"/>
            <a:ext cx="3216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Beskriv din idé og tryk ”næste” </a:t>
            </a:r>
          </a:p>
        </p:txBody>
      </p:sp>
    </p:spTree>
    <p:extLst>
      <p:ext uri="{BB962C8B-B14F-4D97-AF65-F5344CB8AC3E}">
        <p14:creationId xmlns:p14="http://schemas.microsoft.com/office/powerpoint/2010/main" val="2037777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E297B142-B2BC-9798-5E6E-079C98317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38716"/>
            <a:ext cx="4623984" cy="5571067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17F89070-2BCF-D6AD-A867-A8996D785855}"/>
              </a:ext>
            </a:extLst>
          </p:cNvPr>
          <p:cNvSpPr txBox="1"/>
          <p:nvPr/>
        </p:nvSpPr>
        <p:spPr>
          <a:xfrm>
            <a:off x="495300" y="1285875"/>
            <a:ext cx="53604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Indsæt evt. et bilede der beskriver din idé, eller en fil </a:t>
            </a:r>
          </a:p>
          <a:p>
            <a:r>
              <a:rPr lang="da-DK" dirty="0"/>
              <a:t>med yderligere informationer om den. </a:t>
            </a:r>
          </a:p>
        </p:txBody>
      </p:sp>
    </p:spTree>
    <p:extLst>
      <p:ext uri="{BB962C8B-B14F-4D97-AF65-F5344CB8AC3E}">
        <p14:creationId xmlns:p14="http://schemas.microsoft.com/office/powerpoint/2010/main" val="2647474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AB088B02-A0D8-A73D-FBB5-FF1BCF958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0926" y="0"/>
            <a:ext cx="5621723" cy="6858000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319C9460-7179-E569-48A5-4AF029B2B332}"/>
              </a:ext>
            </a:extLst>
          </p:cNvPr>
          <p:cNvSpPr txBox="1"/>
          <p:nvPr/>
        </p:nvSpPr>
        <p:spPr>
          <a:xfrm>
            <a:off x="523875" y="1685925"/>
            <a:ext cx="475328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Hvis dit projekt er placeret på et bestemt sted,</a:t>
            </a:r>
          </a:p>
          <a:p>
            <a:r>
              <a:rPr lang="da-DK" dirty="0"/>
              <a:t>så er det en god idé, at angive her.</a:t>
            </a:r>
          </a:p>
          <a:p>
            <a:endParaRPr lang="da-DK" dirty="0"/>
          </a:p>
          <a:p>
            <a:r>
              <a:rPr lang="da-DK" dirty="0"/>
              <a:t>Du kan også angive emnet for den.</a:t>
            </a:r>
          </a:p>
          <a:p>
            <a:endParaRPr lang="da-DK" dirty="0"/>
          </a:p>
          <a:p>
            <a:r>
              <a:rPr lang="da-DK" dirty="0"/>
              <a:t>Tryg indsend, og resten af udvalget kan se og </a:t>
            </a:r>
          </a:p>
          <a:p>
            <a:r>
              <a:rPr lang="da-DK" dirty="0"/>
              <a:t>kommentere på din idé.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70779E75-991C-02C0-336D-BC1FB2BD2229}"/>
              </a:ext>
            </a:extLst>
          </p:cNvPr>
          <p:cNvSpPr/>
          <p:nvPr/>
        </p:nvSpPr>
        <p:spPr>
          <a:xfrm>
            <a:off x="10531697" y="6336792"/>
            <a:ext cx="1520952" cy="4389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E0F8882-5CB1-2725-3F47-F56D4A3536FB}"/>
              </a:ext>
            </a:extLst>
          </p:cNvPr>
          <p:cNvSpPr/>
          <p:nvPr/>
        </p:nvSpPr>
        <p:spPr>
          <a:xfrm>
            <a:off x="6096000" y="3278338"/>
            <a:ext cx="4443984" cy="4389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79110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571AFE5CCDF7E43A330E3199C2DCCE5" ma:contentTypeVersion="18" ma:contentTypeDescription="Opret et nyt dokument." ma:contentTypeScope="" ma:versionID="f6e291ce35967100b85bd64f8c43e2cd">
  <xsd:schema xmlns:xsd="http://www.w3.org/2001/XMLSchema" xmlns:xs="http://www.w3.org/2001/XMLSchema" xmlns:p="http://schemas.microsoft.com/office/2006/metadata/properties" xmlns:ns2="2e6cb314-e839-4e7d-b1ad-182d2dff2518" xmlns:ns3="b3066c67-019c-41a7-a4d5-1b5837c5c165" targetNamespace="http://schemas.microsoft.com/office/2006/metadata/properties" ma:root="true" ma:fieldsID="5fd208bacdb3eb91bbc584c94e722790" ns2:_="" ns3:_="">
    <xsd:import namespace="2e6cb314-e839-4e7d-b1ad-182d2dff2518"/>
    <xsd:import namespace="b3066c67-019c-41a7-a4d5-1b5837c5c1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2:eDoc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6cb314-e839-4e7d-b1ad-182d2dff25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ledmærker" ma:readOnly="false" ma:fieldId="{5cf76f15-5ced-4ddc-b409-7134ff3c332f}" ma:taxonomyMulti="true" ma:sspId="e6a412d2-aea5-45d9-add9-4615ec18655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eDoc" ma:index="23" nillable="true" ma:displayName="eDoc" ma:internalName="eDoc">
      <xsd:simpleType>
        <xsd:restriction base="dms:Text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066c67-019c-41a7-a4d5-1b5837c5c16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Doc xmlns="2e6cb314-e839-4e7d-b1ad-182d2dff2518" xsi:nil="true"/>
    <lcf76f155ced4ddcb4097134ff3c332f xmlns="2e6cb314-e839-4e7d-b1ad-182d2dff251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5999D3A-3A2A-4668-82BC-629D1966E53A}"/>
</file>

<file path=customXml/itemProps2.xml><?xml version="1.0" encoding="utf-8"?>
<ds:datastoreItem xmlns:ds="http://schemas.openxmlformats.org/officeDocument/2006/customXml" ds:itemID="{BF3BD3C7-34B1-4FDA-BDC9-CD5613206287}"/>
</file>

<file path=customXml/itemProps3.xml><?xml version="1.0" encoding="utf-8"?>
<ds:datastoreItem xmlns:ds="http://schemas.openxmlformats.org/officeDocument/2006/customXml" ds:itemID="{67560D68-EC9D-474E-9157-8A267A544B68}"/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298</Words>
  <Application>Microsoft Office PowerPoint</Application>
  <PresentationFormat>Widescreen</PresentationFormat>
  <Paragraphs>29</Paragraphs>
  <Slides>10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Office-tema</vt:lpstr>
      <vt:lpstr>Guide til 2700 taler  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Ditte Tøfting-Kristiansen</dc:creator>
  <cp:lastModifiedBy>Ditte Tøfting-Kristiansen</cp:lastModifiedBy>
  <cp:revision>2</cp:revision>
  <dcterms:created xsi:type="dcterms:W3CDTF">2026-08-17T08:09:45Z</dcterms:created>
  <dcterms:modified xsi:type="dcterms:W3CDTF">2026-08-19T08:16:58Z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0x0101001571AFE5CCDF7E43A330E3199C2DCCE5</vt:lpwstr>
  </property>
</Properties>
</file>